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337" r:id="rId3"/>
    <p:sldId id="338" r:id="rId4"/>
    <p:sldId id="357" r:id="rId5"/>
    <p:sldId id="339" r:id="rId6"/>
    <p:sldId id="345" r:id="rId7"/>
    <p:sldId id="359" r:id="rId8"/>
    <p:sldId id="349" r:id="rId9"/>
    <p:sldId id="350" r:id="rId10"/>
    <p:sldId id="35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4A3A4"/>
    <a:srgbClr val="FFFFFF"/>
    <a:srgbClr val="E6E7E7"/>
    <a:srgbClr val="CC6427"/>
    <a:srgbClr val="C10077"/>
    <a:srgbClr val="36A7E9"/>
    <a:srgbClr val="F7F410"/>
    <a:srgbClr val="536EAF"/>
    <a:srgbClr val="E600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9112" autoAdjust="0"/>
  </p:normalViewPr>
  <p:slideViewPr>
    <p:cSldViewPr snapToGrid="0" snapToObjects="1" showGuides="1">
      <p:cViewPr>
        <p:scale>
          <a:sx n="90" d="100"/>
          <a:sy n="90" d="100"/>
        </p:scale>
        <p:origin x="-810" y="-204"/>
      </p:cViewPr>
      <p:guideLst>
        <p:guide orient="horz" pos="1620"/>
        <p:guide orient="horz" pos="78"/>
        <p:guide orient="horz" pos="3162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276094C6-CF8B-44F4-8F52-995F9428AD5B}" type="datetimeFigureOut">
              <a:rPr lang="en-GB" smtClean="0"/>
              <a:pPr/>
              <a:t>13/07/2015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2614D127-D934-4FF0-A85D-CBFCB1EED9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435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D127-D934-4FF0-A85D-CBFCB1EED99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81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519" y="3507854"/>
            <a:ext cx="460920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0825" y="2499742"/>
            <a:ext cx="377916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0825" y="124760"/>
            <a:ext cx="1728887" cy="50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rot="10800000">
            <a:off x="395537" y="629039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1519" y="3507854"/>
            <a:ext cx="460920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19" y="4083918"/>
            <a:ext cx="4609207" cy="432048"/>
          </a:xfrm>
        </p:spPr>
        <p:txBody>
          <a:bodyPr vert="horz" lIns="108000" tIns="36000" rIns="36000" bIns="36000" rtlCol="0" anchor="ctr">
            <a:noAutofit/>
          </a:bodyPr>
          <a:lstStyle>
            <a:lvl1pPr marL="0" indent="0">
              <a:buNone/>
              <a:defRPr lang="en-US" sz="1200" b="1" cap="none" spc="200" dirty="0">
                <a:ln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251519" y="3507854"/>
            <a:ext cx="4608513" cy="576064"/>
          </a:xfrm>
        </p:spPr>
        <p:txBody>
          <a:bodyPr vert="horz" lIns="108000" tIns="36000" rIns="36000" bIns="36000" rtlCol="0" anchor="ctr">
            <a:noAutofit/>
          </a:bodyPr>
          <a:lstStyle>
            <a:lvl1pPr>
              <a:defRPr lang="en-US" sz="1600" dirty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800000">
            <a:off x="3603079" y="3291830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Frutiger LT Std 45 Light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528" y="2413641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atin typeface="Frutiger LT Std 45 Light" pitchFamily="34" charset="0"/>
              </a:rPr>
              <a:t>This is Why</a:t>
            </a:r>
            <a:endParaRPr lang="en-GB" sz="4800" b="1" dirty="0">
              <a:latin typeface="Frutiger LT Std 45 Ligh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0" y="275614"/>
            <a:ext cx="1430097" cy="2042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50825" y="2499742"/>
            <a:ext cx="377916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0825" y="124760"/>
            <a:ext cx="1728887" cy="50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395537" y="629039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3603079" y="3291830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Frutiger LT Std 45 Light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1520" y="2460833"/>
            <a:ext cx="377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This is Why</a:t>
            </a:r>
            <a:endParaRPr lang="en-GB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0" y="275614"/>
            <a:ext cx="1430097" cy="204299"/>
          </a:xfrm>
          <a:prstGeom prst="rect">
            <a:avLst/>
          </a:prstGeom>
        </p:spPr>
      </p:pic>
      <p:sp>
        <p:nvSpPr>
          <p:cNvPr id="20" name="Isosceles Triangle 19"/>
          <p:cNvSpPr/>
          <p:nvPr userDrawn="1"/>
        </p:nvSpPr>
        <p:spPr>
          <a:xfrm>
            <a:off x="323528" y="2357232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Frutiger LT Std 45 Light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51520" y="484580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Visual Solutions Europe</a:t>
            </a:r>
            <a:endParaRPr lang="en-GB" sz="1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 11" descr="LED Lights-3.jpg"/>
          <p:cNvPicPr preferRelativeResize="0">
            <a:picLocks/>
          </p:cNvPicPr>
          <p:nvPr userDrawn="1"/>
        </p:nvPicPr>
        <p:blipFill>
          <a:blip r:embed="rId2" cstate="print"/>
          <a:srcRect t="5460" b="3262"/>
          <a:stretch>
            <a:fillRect/>
          </a:stretch>
        </p:blipFill>
        <p:spPr bwMode="auto">
          <a:xfrm>
            <a:off x="0" y="0"/>
            <a:ext cx="9140825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50825" y="2499742"/>
            <a:ext cx="377916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0825" y="124760"/>
            <a:ext cx="1728887" cy="50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395537" y="629039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519" y="3507854"/>
            <a:ext cx="460920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3603079" y="3291830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Frutiger LT Std 45 Light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528" y="2413641"/>
            <a:ext cx="3610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This is Why</a:t>
            </a:r>
            <a:endParaRPr lang="en-GB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519" y="4083918"/>
            <a:ext cx="4607819" cy="432048"/>
          </a:xfrm>
        </p:spPr>
        <p:txBody>
          <a:bodyPr vert="horz" lIns="108000" tIns="36000" rIns="36000" bIns="36000" rtlCol="0" anchor="ctr">
            <a:noAutofit/>
          </a:bodyPr>
          <a:lstStyle>
            <a:lvl1pPr marL="0" indent="0">
              <a:buNone/>
              <a:defRPr lang="en-US" sz="1200" b="1" cap="none" spc="200" dirty="0">
                <a:ln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19" y="3507854"/>
            <a:ext cx="4608513" cy="576064"/>
          </a:xfrm>
        </p:spPr>
        <p:txBody>
          <a:bodyPr vert="horz" lIns="108000" tIns="36000" rIns="36000" bIns="36000" rtlCol="0" anchor="ctr">
            <a:noAutofit/>
          </a:bodyPr>
          <a:lstStyle>
            <a:lvl1pPr>
              <a:defRPr lang="en-US" sz="1600" dirty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51520" y="484580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Solutions Europe</a:t>
            </a:r>
            <a:endParaRPr lang="en-GB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0" y="275614"/>
            <a:ext cx="1430097" cy="2042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4803998"/>
            <a:ext cx="759270" cy="2160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Slide </a:t>
            </a:r>
            <a:fld id="{2EB1A3B0-0E64-46E8-B4A1-4748DEF8764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30"/>
            <a:ext cx="4038600" cy="310323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30"/>
            <a:ext cx="4038600" cy="310323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4803998"/>
            <a:ext cx="759270" cy="2160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Slide </a:t>
            </a:r>
            <a:fld id="{2EB1A3B0-0E64-46E8-B4A1-4748DEF8764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4803998"/>
            <a:ext cx="759270" cy="2160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Slide </a:t>
            </a:r>
            <a:fld id="{2EB1A3B0-0E64-46E8-B4A1-4748DEF8764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825" y="843558"/>
            <a:ext cx="864235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5" y="124760"/>
            <a:ext cx="8642350" cy="50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843558"/>
            <a:ext cx="8641655" cy="576064"/>
          </a:xfrm>
          <a:prstGeom prst="rect">
            <a:avLst/>
          </a:prstGeom>
        </p:spPr>
        <p:txBody>
          <a:bodyPr vert="horz" lIns="108000" tIns="36000" rIns="36000" bIns="3600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9622"/>
            <a:ext cx="86416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800000">
            <a:off x="395537" y="629039"/>
            <a:ext cx="248841" cy="1425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0826" y="4803998"/>
            <a:ext cx="8642350" cy="216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utiger LT Std 45 Light" pitchFamily="34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395536" y="4661488"/>
            <a:ext cx="248841" cy="14251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Frutiger LT Std 45 Light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4803998"/>
            <a:ext cx="759270" cy="2160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Slide </a:t>
            </a:r>
            <a:fld id="{2EB1A3B0-0E64-46E8-B4A1-4748DEF876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236296" y="477380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Solutions Europe</a:t>
            </a:r>
            <a:endParaRPr lang="en-GB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0" y="275614"/>
            <a:ext cx="1430097" cy="2042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93" r:id="rId3"/>
    <p:sldLayoutId id="2147483674" r:id="rId4"/>
    <p:sldLayoutId id="2147483676" r:id="rId5"/>
    <p:sldLayoutId id="2147483678" r:id="rId6"/>
    <p:sldLayoutId id="2147483679" r:id="rId7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 cap="none" spc="2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 spc="15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60363" indent="-18415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spc="1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36575" indent="-176213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 spc="1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719138" indent="-182563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 spc="1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Серия </a:t>
            </a:r>
            <a:r>
              <a:rPr lang="en-US" smtClean="0"/>
              <a:t>PN-Y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Профессиональные мониторы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4948014"/>
            <a:ext cx="2339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Sharp Sakai LCD Plant - Osaka</a:t>
            </a:r>
            <a:endParaRPr lang="en-GB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874" y="144016"/>
            <a:ext cx="1770912" cy="564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50826" y="4803776"/>
            <a:ext cx="760413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Slide </a:t>
            </a:r>
            <a:fld id="{D85530B4-5283-48B9-A509-6C4A08D03DBA}" type="slidenum">
              <a:rPr lang="en-GB" sz="1000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2140135" y="197684"/>
            <a:ext cx="4285785" cy="34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276" tIns="18138" rIns="36276" bIns="18138">
            <a:spAutoFit/>
          </a:bodyPr>
          <a:lstStyle/>
          <a:p>
            <a:pPr defTabSz="574501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Стандартные Интерфейсы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(Sid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6" y="1022425"/>
            <a:ext cx="1938596" cy="358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(Bottom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31" y="1467292"/>
            <a:ext cx="3533361" cy="169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3205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844254"/>
            <a:ext cx="8642350" cy="651171"/>
          </a:xfrm>
        </p:spPr>
        <p:txBody>
          <a:bodyPr/>
          <a:lstStyle/>
          <a:p>
            <a:r>
              <a:rPr lang="en-US" sz="4000" b="0" dirty="0" smtClean="0"/>
              <a:t>PN-Y </a:t>
            </a:r>
            <a:r>
              <a:rPr lang="ru-RU" sz="4000" b="0" dirty="0" smtClean="0"/>
              <a:t>Серия</a:t>
            </a:r>
            <a:endParaRPr lang="en-US" sz="4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250826" y="4803776"/>
            <a:ext cx="760413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Slide </a:t>
            </a:r>
            <a:fld id="{D85530B4-5283-48B9-A509-6C4A08D03DBA}" type="slidenum">
              <a:rPr lang="en-GB" sz="1000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GB" sz="10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Peter.Heins\Documents\PN-Y\PN-Y\SHARP LaunchKit PNY Series\006_PN-Y Product Pictures\PN-Y325_cafe_164683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47" y="916368"/>
            <a:ext cx="4839815" cy="358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6" y="2360345"/>
            <a:ext cx="3731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4501"/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Высококачественные , лёгкие, яркие, надёжные со встроенным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USB </a:t>
            </a:r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Медиа-плеером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дисплеи для эффективной и качественной работы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81041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8611" y="1243034"/>
            <a:ext cx="7786694" cy="2552042"/>
            <a:chOff x="323529" y="1384323"/>
            <a:chExt cx="5790068" cy="1869533"/>
          </a:xfrm>
        </p:grpSpPr>
        <p:grpSp>
          <p:nvGrpSpPr>
            <p:cNvPr id="42" name="Group 41"/>
            <p:cNvGrpSpPr/>
            <p:nvPr/>
          </p:nvGrpSpPr>
          <p:grpSpPr>
            <a:xfrm>
              <a:off x="323529" y="1384323"/>
              <a:ext cx="5759551" cy="1615907"/>
              <a:chOff x="827584" y="1388380"/>
              <a:chExt cx="5806012" cy="146330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388380"/>
                <a:ext cx="1708109" cy="1457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2548" y="1578725"/>
                <a:ext cx="1512754" cy="1267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93" y="1713973"/>
                <a:ext cx="1352462" cy="1132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554" y="1985104"/>
                <a:ext cx="1036888" cy="866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テキスト ボックス 51"/>
              <p:cNvSpPr txBox="1"/>
              <p:nvPr/>
            </p:nvSpPr>
            <p:spPr>
              <a:xfrm>
                <a:off x="873375" y="2554766"/>
                <a:ext cx="1042692" cy="18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450cd/</a:t>
                </a:r>
                <a:r>
                  <a:rPr lang="de-DE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m²</a:t>
                </a:r>
                <a:endParaRPr kumimoji="1" lang="ja-JP" altLang="en-US" sz="1200" b="1" dirty="0">
                  <a:solidFill>
                    <a:srgbClr val="FFFF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テキスト ボックス 52"/>
              <p:cNvSpPr txBox="1"/>
              <p:nvPr/>
            </p:nvSpPr>
            <p:spPr>
              <a:xfrm>
                <a:off x="2623252" y="2561394"/>
                <a:ext cx="1042692" cy="18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450cd/</a:t>
                </a:r>
                <a:r>
                  <a:rPr lang="de-DE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m²</a:t>
                </a:r>
                <a:endParaRPr kumimoji="1" lang="ja-JP" altLang="en-US" sz="1200" b="1" dirty="0">
                  <a:solidFill>
                    <a:srgbClr val="FFFF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テキスト ボックス 53"/>
              <p:cNvSpPr txBox="1"/>
              <p:nvPr/>
            </p:nvSpPr>
            <p:spPr>
              <a:xfrm>
                <a:off x="4191220" y="2568666"/>
                <a:ext cx="1042692" cy="18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450cd/</a:t>
                </a:r>
                <a:r>
                  <a:rPr lang="de-DE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m²</a:t>
                </a:r>
                <a:endParaRPr kumimoji="1" lang="ja-JP" altLang="en-US" sz="1200" b="1" dirty="0">
                  <a:solidFill>
                    <a:srgbClr val="FFFF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" name="テキスト ボックス 54"/>
              <p:cNvSpPr txBox="1"/>
              <p:nvPr/>
            </p:nvSpPr>
            <p:spPr>
              <a:xfrm>
                <a:off x="5590904" y="2572201"/>
                <a:ext cx="1042692" cy="18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350cd/</a:t>
                </a:r>
                <a:r>
                  <a:rPr lang="de-DE" altLang="ja-JP" sz="1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m²</a:t>
                </a:r>
                <a:endParaRPr kumimoji="1" lang="ja-JP" altLang="en-US" sz="1200" b="1" dirty="0">
                  <a:solidFill>
                    <a:srgbClr val="FFFF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37"/>
              <p:cNvSpPr txBox="1"/>
              <p:nvPr/>
            </p:nvSpPr>
            <p:spPr>
              <a:xfrm>
                <a:off x="5407653" y="2169784"/>
                <a:ext cx="864096" cy="15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dirty="0" smtClean="0"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PN-Y325</a:t>
                </a:r>
                <a:endParaRPr kumimoji="1" lang="ja-JP" altLang="en-US" sz="900" dirty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" name="テキスト ボックス 38"/>
              <p:cNvSpPr txBox="1"/>
              <p:nvPr/>
            </p:nvSpPr>
            <p:spPr>
              <a:xfrm>
                <a:off x="4094162" y="2009371"/>
                <a:ext cx="864096" cy="15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dirty="0" smtClean="0"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PN-Y425</a:t>
                </a:r>
                <a:endParaRPr kumimoji="1" lang="ja-JP" altLang="en-US" sz="900" dirty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8" name="テキスト ボックス 39"/>
              <p:cNvSpPr txBox="1"/>
              <p:nvPr/>
            </p:nvSpPr>
            <p:spPr>
              <a:xfrm>
                <a:off x="2576687" y="1944163"/>
                <a:ext cx="864096" cy="15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dirty="0" smtClean="0"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PN-Y475</a:t>
                </a:r>
                <a:endParaRPr kumimoji="1" lang="ja-JP" altLang="en-US" sz="900" dirty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" name="テキスト ボックス 40"/>
              <p:cNvSpPr txBox="1"/>
              <p:nvPr/>
            </p:nvSpPr>
            <p:spPr>
              <a:xfrm>
                <a:off x="853802" y="1813747"/>
                <a:ext cx="864096" cy="15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dirty="0" smtClean="0"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PN-Y555</a:t>
                </a:r>
                <a:endParaRPr kumimoji="1" lang="ja-JP" altLang="en-US" sz="900" dirty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539552" y="3103016"/>
              <a:ext cx="1332000" cy="15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276" tIns="18138" rIns="36276" bIns="18138">
              <a:spAutoFit/>
            </a:bodyPr>
            <a:lstStyle/>
            <a:p>
              <a:pPr algn="ctr" defTabSz="574501"/>
              <a:r>
                <a:rPr lang="en-US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25.0</a:t>
              </a:r>
              <a:r>
                <a:rPr lang="ru-RU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кг</a:t>
              </a:r>
              <a:endPara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2037278" y="3103016"/>
              <a:ext cx="1332000" cy="15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276" tIns="18138" rIns="36276" bIns="18138">
              <a:spAutoFit/>
            </a:bodyPr>
            <a:lstStyle/>
            <a:p>
              <a:pPr algn="ctr" defTabSz="574501"/>
              <a:r>
                <a:rPr lang="en-US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16.5</a:t>
              </a:r>
              <a:r>
                <a:rPr lang="ru-RU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кг</a:t>
              </a:r>
              <a:endParaRPr lang="en-US" altLang="ja-JP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497310" y="3087626"/>
              <a:ext cx="1332000" cy="15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276" tIns="18138" rIns="36276" bIns="18138">
              <a:spAutoFit/>
            </a:bodyPr>
            <a:lstStyle/>
            <a:p>
              <a:pPr algn="ctr" defTabSz="574501"/>
              <a:r>
                <a:rPr lang="en-US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14.5</a:t>
              </a:r>
              <a:r>
                <a:rPr lang="ru-RU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кг</a:t>
              </a:r>
              <a:endParaRPr lang="en-US" altLang="ja-JP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4781597" y="3072238"/>
              <a:ext cx="1332000" cy="15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276" tIns="18138" rIns="36276" bIns="18138">
              <a:spAutoFit/>
            </a:bodyPr>
            <a:lstStyle/>
            <a:p>
              <a:pPr algn="ctr" defTabSz="574501"/>
              <a:r>
                <a:rPr lang="en-US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8.0</a:t>
              </a:r>
              <a:r>
                <a:rPr lang="ru-RU" altLang="ja-JP" sz="1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кг</a:t>
              </a:r>
              <a:endParaRPr lang="en-US" altLang="ja-JP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91" name="Slide Number Placeholder 2"/>
          <p:cNvSpPr txBox="1">
            <a:spLocks/>
          </p:cNvSpPr>
          <p:nvPr/>
        </p:nvSpPr>
        <p:spPr>
          <a:xfrm>
            <a:off x="251520" y="4801932"/>
            <a:ext cx="1249144" cy="11207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Slide </a:t>
            </a:r>
            <a:fld id="{D85530B4-5283-48B9-A509-6C4A08D03DB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617" y="3891515"/>
            <a:ext cx="763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20/7	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20/7	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20/7	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24/7	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82543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52604" y="870139"/>
            <a:ext cx="7255760" cy="3744416"/>
          </a:xfrm>
        </p:spPr>
        <p:txBody>
          <a:bodyPr>
            <a:normAutofit lnSpcReduction="10000"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Full HD</a:t>
            </a:r>
            <a:r>
              <a:rPr lang="de-DE" sz="1400" b="1" dirty="0">
                <a:solidFill>
                  <a:schemeClr val="tx1"/>
                </a:solidFill>
                <a:ea typeface="メイリオ" pitchFamily="50" charset="-128"/>
              </a:rPr>
              <a:t> 1920 x </a:t>
            </a:r>
            <a:r>
              <a:rPr lang="de-DE" sz="1400" b="1" dirty="0" smtClean="0">
                <a:solidFill>
                  <a:schemeClr val="tx1"/>
                </a:solidFill>
                <a:ea typeface="メイリオ" pitchFamily="50" charset="-128"/>
              </a:rPr>
              <a:t>1080</a:t>
            </a:r>
            <a:endParaRPr lang="ru-RU" sz="1400" b="1" dirty="0" smtClean="0">
              <a:solidFill>
                <a:schemeClr val="tx1"/>
              </a:solidFill>
              <a:ea typeface="メイリオ" pitchFamily="50" charset="-128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ea typeface="メイリオ" pitchFamily="50" charset="-128"/>
              </a:rPr>
              <a:t>LED </a:t>
            </a:r>
            <a:r>
              <a:rPr lang="ru-RU" sz="1400" b="1" dirty="0" smtClean="0">
                <a:solidFill>
                  <a:schemeClr val="tx1"/>
                </a:solidFill>
                <a:ea typeface="メイリオ" pitchFamily="50" charset="-128"/>
              </a:rPr>
              <a:t>подсветка по краю матрицы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Встроенный </a:t>
            </a:r>
            <a:r>
              <a:rPr lang="en-US" sz="1400" b="1" dirty="0" smtClean="0">
                <a:solidFill>
                  <a:schemeClr val="tx1"/>
                </a:solidFill>
              </a:rPr>
              <a:t>USB</a:t>
            </a:r>
            <a:r>
              <a:rPr lang="ru-RU" sz="1400" b="1" dirty="0" smtClean="0">
                <a:solidFill>
                  <a:schemeClr val="tx1"/>
                </a:solidFill>
              </a:rPr>
              <a:t> медиа -плеер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Горизонтально и вертикальное расположение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Интенсивность работы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 режиме</a:t>
            </a:r>
            <a:r>
              <a:rPr lang="en-US" sz="1400" b="1" dirty="0" smtClean="0">
                <a:solidFill>
                  <a:schemeClr val="tx1"/>
                </a:solidFill>
              </a:rPr>
              <a:t>: 20 / 7 (24/7 – PNY325)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Аудио усилитель и динамики</a:t>
            </a:r>
            <a:r>
              <a:rPr lang="en-US" sz="1400" b="1" dirty="0" smtClean="0">
                <a:solidFill>
                  <a:schemeClr val="tx1"/>
                </a:solidFill>
              </a:rPr>
              <a:t> 7Wx7W (PNY325 – 5Wx5W)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Рамка – 16 мм (32</a:t>
            </a:r>
            <a:r>
              <a:rPr lang="en-US" sz="1400" b="1" dirty="0" smtClean="0">
                <a:solidFill>
                  <a:schemeClr val="tx1"/>
                </a:solidFill>
              </a:rPr>
              <a:t>” – 24 </a:t>
            </a:r>
            <a:r>
              <a:rPr lang="ru-RU" sz="1400" b="1" dirty="0" smtClean="0">
                <a:solidFill>
                  <a:schemeClr val="tx1"/>
                </a:solidFill>
              </a:rPr>
              <a:t>мм)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Пониженное отражение экрана</a:t>
            </a:r>
            <a:endParaRPr lang="en-US" altLang="ja-JP" sz="1400" b="1" dirty="0" smtClean="0">
              <a:solidFill>
                <a:schemeClr val="tx1"/>
              </a:solidFill>
              <a:ea typeface="HGP創英角ｺﾞｼｯｸUB" pitchFamily="50" charset="-128"/>
            </a:endParaRPr>
          </a:p>
          <a:p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Режим Виде-стена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Яркость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450 cd/m²  </a:t>
            </a:r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</a:rPr>
              <a:t>PN-Y325 </a:t>
            </a:r>
            <a:r>
              <a:rPr lang="ru-RU" sz="1400" b="1" dirty="0" smtClean="0">
                <a:solidFill>
                  <a:schemeClr val="tx1"/>
                </a:solidFill>
              </a:rPr>
              <a:t>-</a:t>
            </a:r>
            <a:r>
              <a:rPr lang="en-US" sz="1400" b="1" dirty="0" smtClean="0">
                <a:solidFill>
                  <a:schemeClr val="tx1"/>
                </a:solidFill>
              </a:rPr>
              <a:t>350 cd/m²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endParaRPr lang="de-DE" sz="1400" b="1" dirty="0">
              <a:solidFill>
                <a:schemeClr val="tx1"/>
              </a:solidFill>
              <a:ea typeface="メイリオ" pitchFamily="50" charset="-128"/>
            </a:endParaRPr>
          </a:p>
          <a:p>
            <a:r>
              <a:rPr lang="en-US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Loop </a:t>
            </a:r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функция для </a:t>
            </a:r>
            <a:r>
              <a:rPr lang="en-US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: DVI; Audio; RS232</a:t>
            </a:r>
          </a:p>
          <a:p>
            <a:r>
              <a:rPr lang="ru-RU" altLang="ja-JP" sz="1400" b="1" dirty="0" err="1" smtClean="0">
                <a:solidFill>
                  <a:schemeClr val="tx1"/>
                </a:solidFill>
                <a:ea typeface="HGP創英角ｺﾞｼｯｸUB" pitchFamily="50" charset="-128"/>
              </a:rPr>
              <a:t>Безвентиляторная</a:t>
            </a:r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 архитектура дисплеев – без шумно</a:t>
            </a:r>
            <a:endParaRPr lang="en-US" altLang="ja-JP" sz="1400" b="1" dirty="0" smtClean="0">
              <a:solidFill>
                <a:schemeClr val="tx1"/>
              </a:solidFill>
              <a:ea typeface="HGP創英角ｺﾞｼｯｸUB" pitchFamily="50" charset="-128"/>
            </a:endParaRPr>
          </a:p>
          <a:p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Высокая надёжность</a:t>
            </a:r>
            <a:r>
              <a:rPr lang="en-US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 </a:t>
            </a:r>
          </a:p>
          <a:p>
            <a:r>
              <a:rPr lang="ru-RU" altLang="ja-JP" sz="1400" b="1" dirty="0" smtClean="0">
                <a:solidFill>
                  <a:schemeClr val="tx1"/>
                </a:solidFill>
                <a:ea typeface="HGP創英角ｺﾞｼｯｸUB" pitchFamily="50" charset="-128"/>
              </a:rPr>
              <a:t>Лёгкий вес дисплеев</a:t>
            </a:r>
            <a:endParaRPr lang="en-US" altLang="ja-JP" sz="1400" b="1" dirty="0" smtClean="0">
              <a:solidFill>
                <a:schemeClr val="tx1"/>
              </a:solidFill>
              <a:ea typeface="HGP創英角ｺﾞｼｯｸUB" pitchFamily="50" charset="-128"/>
            </a:endParaRPr>
          </a:p>
          <a:p>
            <a:endParaRPr lang="en-US" altLang="ja-JP" sz="1400" b="1" dirty="0" smtClean="0">
              <a:ea typeface="HGP創英角ｺﾞｼｯｸUB" pitchFamily="50" charset="-128"/>
            </a:endParaRPr>
          </a:p>
          <a:p>
            <a:endParaRPr lang="en-US" altLang="ja-JP" sz="1400" b="1" dirty="0" smtClean="0">
              <a:ea typeface="HGP創英角ｺﾞｼｯｸUB" pitchFamily="50" charset="-128"/>
            </a:endParaRPr>
          </a:p>
          <a:p>
            <a:endParaRPr lang="ja-JP" altLang="en-US" sz="1400" b="1" dirty="0">
              <a:ea typeface="HGP創英角ｺﾞｼｯｸUB" pitchFamily="50" charset="-128"/>
            </a:endParaRPr>
          </a:p>
          <a:p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ja-JP" sz="1400" dirty="0" smtClean="0">
              <a:solidFill>
                <a:schemeClr val="bg2">
                  <a:lumMod val="25000"/>
                </a:schemeClr>
              </a:solidFill>
              <a:ea typeface="メイリオ" pitchFamily="50" charset="-128"/>
            </a:endParaRPr>
          </a:p>
          <a:p>
            <a:endParaRPr lang="en-US" altLang="ja-JP" sz="1400" dirty="0">
              <a:solidFill>
                <a:schemeClr val="bg2">
                  <a:lumMod val="25000"/>
                </a:schemeClr>
              </a:solidFill>
              <a:ea typeface="メイリオ" pitchFamily="50" charset="-128"/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250826" y="4803776"/>
            <a:ext cx="760413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Slide </a:t>
            </a:r>
            <a:fld id="{3B3C3E6E-AE7A-41E7-A0D0-43DD442061B4}" type="slidenum">
              <a:rPr lang="en-GB" sz="1000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GB" sz="10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456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23" y="796540"/>
            <a:ext cx="2885085" cy="1923846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251520" y="4801932"/>
            <a:ext cx="1249144" cy="11207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Slide </a:t>
            </a:r>
            <a:fld id="{D85530B4-5283-48B9-A509-6C4A08D03DB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646" y="796541"/>
            <a:ext cx="2945128" cy="19636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" y="2892057"/>
            <a:ext cx="1492044" cy="163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65" y="2906457"/>
            <a:ext cx="14001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4"/>
          <p:cNvSpPr/>
          <p:nvPr/>
        </p:nvSpPr>
        <p:spPr>
          <a:xfrm>
            <a:off x="2200940" y="3230848"/>
            <a:ext cx="2328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4501"/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В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</a:t>
            </a:r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троенный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USB</a:t>
            </a:r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-плеер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6404344" y="3230848"/>
            <a:ext cx="2328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4501"/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Стандартная защита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USB </a:t>
            </a:r>
            <a:r>
              <a:rPr lang="ru-RU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против воровства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9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2286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29" y="608239"/>
            <a:ext cx="3395449" cy="422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4342" y="894597"/>
            <a:ext cx="3362704" cy="1173748"/>
            <a:chOff x="294341" y="895425"/>
            <a:chExt cx="3362704" cy="117483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20" y="895425"/>
              <a:ext cx="1656184" cy="1001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 rot="3503705">
              <a:off x="399318" y="1340832"/>
              <a:ext cx="310806" cy="520759"/>
              <a:chOff x="7517108" y="3222949"/>
              <a:chExt cx="570944" cy="123187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97745" y="3664518"/>
                <a:ext cx="1009670" cy="570944"/>
              </a:xfrm>
              <a:prstGeom prst="rect">
                <a:avLst/>
              </a:prstGeom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683615" y="3162067"/>
                <a:ext cx="237929" cy="35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920742" y="1870020"/>
              <a:ext cx="2736303" cy="20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7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9961" y="2123180"/>
            <a:ext cx="2909506" cy="1195456"/>
            <a:chOff x="299961" y="2125146"/>
            <a:chExt cx="2909506" cy="11965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57" y="2125146"/>
              <a:ext cx="1620851" cy="10042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73164" y="3121654"/>
              <a:ext cx="27363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 rot="3503705">
              <a:off x="404938" y="2438544"/>
              <a:ext cx="310806" cy="520759"/>
              <a:chOff x="7517108" y="3222949"/>
              <a:chExt cx="570944" cy="12318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97745" y="3664518"/>
                <a:ext cx="1009670" cy="570944"/>
              </a:xfrm>
              <a:prstGeom prst="rect">
                <a:avLst/>
              </a:prstGeom>
            </p:spPr>
          </p:pic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683615" y="3162067"/>
                <a:ext cx="237929" cy="35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299961" y="3340787"/>
            <a:ext cx="2981514" cy="1225086"/>
            <a:chOff x="299961" y="3343881"/>
            <a:chExt cx="2981514" cy="122622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508" y="3343881"/>
              <a:ext cx="1618895" cy="10261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5172" y="4370046"/>
              <a:ext cx="27363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 rot="3503705">
              <a:off x="404938" y="3701127"/>
              <a:ext cx="310806" cy="520759"/>
              <a:chOff x="7517108" y="3222949"/>
              <a:chExt cx="570944" cy="123187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97745" y="3664518"/>
                <a:ext cx="1009670" cy="570944"/>
              </a:xfrm>
              <a:prstGeom prst="rect">
                <a:avLst/>
              </a:prstGeom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683615" y="3162067"/>
                <a:ext cx="237929" cy="35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2706667" y="97677"/>
            <a:ext cx="5193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Встроенный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Медиа-плеер ! 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62" y="1150623"/>
            <a:ext cx="1648679" cy="10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4"/>
          <p:cNvSpPr/>
          <p:nvPr/>
        </p:nvSpPr>
        <p:spPr>
          <a:xfrm>
            <a:off x="2953054" y="2843683"/>
            <a:ext cx="1705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74501">
              <a:buFontTx/>
              <a:buChar char="-"/>
            </a:pPr>
            <a:r>
              <a:rPr lang="ru-RU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Макс. Размер файла – 2</a:t>
            </a:r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Gb</a:t>
            </a:r>
          </a:p>
          <a:p>
            <a:pPr marL="171450" indent="-171450" defTabSz="574501">
              <a:buFontTx/>
              <a:buChar char="-"/>
            </a:pPr>
            <a:endParaRPr lang="en-US" altLang="ja-JP" sz="1200" b="1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71450" indent="-171450" defTabSz="574501">
              <a:buFontTx/>
              <a:buChar char="-"/>
            </a:pPr>
            <a:r>
              <a:rPr lang="ru-RU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Поддерживается </a:t>
            </a:r>
            <a:r>
              <a:rPr lang="ru-RU" altLang="ja-JP" sz="1200" b="1" dirty="0" err="1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флешка</a:t>
            </a:r>
            <a:r>
              <a:rPr lang="ru-RU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до 32 </a:t>
            </a:r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Gb</a:t>
            </a:r>
            <a:endParaRPr lang="en-US" altLang="ja-JP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27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2762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5125" y="0"/>
            <a:ext cx="694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Воспроизведение файлов в режиме 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284" y="940503"/>
            <a:ext cx="865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Файлы на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воспроизводится автоматически при включении питания.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136" y="1586834"/>
            <a:ext cx="83571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папку 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именем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Папка должна быть в самом корне и стоять первая по очерёдности  (если есть другие папки)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Поместить файлы в форматах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 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JPEG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Видео 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WMV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(WMV9)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Воспроизводятся до 30 файлов максимум(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001.jpg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- 030.jpg, 001.wmv 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030.wmv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В меню монитора выбрать режим воспроизведения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указать тип файлов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Медиа-плеер автоматически найдёт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папку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автоматически начнёт воспроизводить выбранный тип фалов.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4749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743806"/>
            <a:ext cx="8642350" cy="576261"/>
          </a:xfrm>
        </p:spPr>
        <p:txBody>
          <a:bodyPr/>
          <a:lstStyle/>
          <a:p>
            <a:r>
              <a:rPr lang="ru-RU" dirty="0" smtClean="0"/>
              <a:t>Режим Видео-стена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6967"/>
            <a:ext cx="5133394" cy="377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76290" y="2644247"/>
            <a:ext cx="270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2x2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разрешение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4K QFHD 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3840 x 2160 pixel.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1187624" y="2646091"/>
            <a:ext cx="4979260" cy="287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201042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464" y="1029396"/>
            <a:ext cx="1511728" cy="854055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997318" y="890894"/>
            <a:ext cx="2366771" cy="1393090"/>
            <a:chOff x="2853301" y="891719"/>
            <a:chExt cx="2366771" cy="1394380"/>
          </a:xfrm>
        </p:grpSpPr>
        <p:pic>
          <p:nvPicPr>
            <p:cNvPr id="97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301" y="891719"/>
              <a:ext cx="2366771" cy="1394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14" y="929141"/>
              <a:ext cx="2276343" cy="1310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50826" y="4803776"/>
            <a:ext cx="760413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Slide </a:t>
            </a:r>
            <a:fld id="{D85530B4-5283-48B9-A509-6C4A08D03DBA}" type="slidenum">
              <a:rPr lang="en-GB" sz="1000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 sz="1000" dirty="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647640" y="1852336"/>
            <a:ext cx="508537" cy="486602"/>
            <a:chOff x="4199213" y="1430733"/>
            <a:chExt cx="744020" cy="738981"/>
          </a:xfrm>
        </p:grpSpPr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213" y="1430733"/>
              <a:ext cx="744020" cy="73898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パイ 58"/>
            <p:cNvSpPr/>
            <p:nvPr/>
          </p:nvSpPr>
          <p:spPr>
            <a:xfrm>
              <a:off x="4229316" y="1468128"/>
              <a:ext cx="672999" cy="658978"/>
            </a:xfrm>
            <a:prstGeom prst="pie">
              <a:avLst>
                <a:gd name="adj1" fmla="val 21561487"/>
                <a:gd name="adj2" fmla="val 3579504"/>
              </a:avLst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60" name="Picture 20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62" y="1029396"/>
            <a:ext cx="1511728" cy="854055"/>
          </a:xfrm>
          <a:prstGeom prst="rect">
            <a:avLst/>
          </a:prstGeom>
        </p:spPr>
      </p:pic>
      <p:grpSp>
        <p:nvGrpSpPr>
          <p:cNvPr id="2065" name="Group 2064"/>
          <p:cNvGrpSpPr/>
          <p:nvPr/>
        </p:nvGrpSpPr>
        <p:grpSpPr>
          <a:xfrm>
            <a:off x="4509058" y="2336449"/>
            <a:ext cx="2052663" cy="1510249"/>
            <a:chOff x="4509057" y="2338612"/>
            <a:chExt cx="2052663" cy="15116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72250" flipV="1">
              <a:off x="4509057" y="2338612"/>
              <a:ext cx="673137" cy="5048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069" y="3150820"/>
              <a:ext cx="1372651" cy="699440"/>
            </a:xfrm>
            <a:prstGeom prst="rect">
              <a:avLst/>
            </a:prstGeom>
          </p:spPr>
        </p:pic>
        <p:sp>
          <p:nvSpPr>
            <p:cNvPr id="2058" name="Freeform 2057"/>
            <p:cNvSpPr/>
            <p:nvPr/>
          </p:nvSpPr>
          <p:spPr>
            <a:xfrm>
              <a:off x="4756517" y="2878692"/>
              <a:ext cx="587891" cy="699158"/>
            </a:xfrm>
            <a:custGeom>
              <a:avLst/>
              <a:gdLst>
                <a:gd name="connsiteX0" fmla="*/ 32657 w 587891"/>
                <a:gd name="connsiteY0" fmla="*/ 0 h 699158"/>
                <a:gd name="connsiteX1" fmla="*/ 21771 w 587891"/>
                <a:gd name="connsiteY1" fmla="*/ 119743 h 699158"/>
                <a:gd name="connsiteX2" fmla="*/ 10885 w 587891"/>
                <a:gd name="connsiteY2" fmla="*/ 152400 h 699158"/>
                <a:gd name="connsiteX3" fmla="*/ 0 w 587891"/>
                <a:gd name="connsiteY3" fmla="*/ 272143 h 699158"/>
                <a:gd name="connsiteX4" fmla="*/ 10885 w 587891"/>
                <a:gd name="connsiteY4" fmla="*/ 533400 h 699158"/>
                <a:gd name="connsiteX5" fmla="*/ 21771 w 587891"/>
                <a:gd name="connsiteY5" fmla="*/ 566058 h 699158"/>
                <a:gd name="connsiteX6" fmla="*/ 87085 w 587891"/>
                <a:gd name="connsiteY6" fmla="*/ 587829 h 699158"/>
                <a:gd name="connsiteX7" fmla="*/ 119742 w 587891"/>
                <a:gd name="connsiteY7" fmla="*/ 598715 h 699158"/>
                <a:gd name="connsiteX8" fmla="*/ 152400 w 587891"/>
                <a:gd name="connsiteY8" fmla="*/ 609600 h 699158"/>
                <a:gd name="connsiteX9" fmla="*/ 185057 w 587891"/>
                <a:gd name="connsiteY9" fmla="*/ 620486 h 699158"/>
                <a:gd name="connsiteX10" fmla="*/ 206828 w 587891"/>
                <a:gd name="connsiteY10" fmla="*/ 642258 h 699158"/>
                <a:gd name="connsiteX11" fmla="*/ 272142 w 587891"/>
                <a:gd name="connsiteY11" fmla="*/ 664029 h 699158"/>
                <a:gd name="connsiteX12" fmla="*/ 446314 w 587891"/>
                <a:gd name="connsiteY12" fmla="*/ 685800 h 699158"/>
                <a:gd name="connsiteX13" fmla="*/ 555171 w 587891"/>
                <a:gd name="connsiteY13" fmla="*/ 685800 h 699158"/>
                <a:gd name="connsiteX14" fmla="*/ 587828 w 587891"/>
                <a:gd name="connsiteY14" fmla="*/ 653143 h 69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7891" h="699158">
                  <a:moveTo>
                    <a:pt x="32657" y="0"/>
                  </a:moveTo>
                  <a:cubicBezTo>
                    <a:pt x="29028" y="39914"/>
                    <a:pt x="27439" y="80067"/>
                    <a:pt x="21771" y="119743"/>
                  </a:cubicBezTo>
                  <a:cubicBezTo>
                    <a:pt x="20148" y="131102"/>
                    <a:pt x="12508" y="141041"/>
                    <a:pt x="10885" y="152400"/>
                  </a:cubicBezTo>
                  <a:cubicBezTo>
                    <a:pt x="5217" y="192076"/>
                    <a:pt x="3628" y="232229"/>
                    <a:pt x="0" y="272143"/>
                  </a:cubicBezTo>
                  <a:cubicBezTo>
                    <a:pt x="3628" y="359229"/>
                    <a:pt x="4446" y="446477"/>
                    <a:pt x="10885" y="533400"/>
                  </a:cubicBezTo>
                  <a:cubicBezTo>
                    <a:pt x="11733" y="544844"/>
                    <a:pt x="12434" y="559388"/>
                    <a:pt x="21771" y="566058"/>
                  </a:cubicBezTo>
                  <a:cubicBezTo>
                    <a:pt x="40445" y="579397"/>
                    <a:pt x="65314" y="580572"/>
                    <a:pt x="87085" y="587829"/>
                  </a:cubicBezTo>
                  <a:lnTo>
                    <a:pt x="119742" y="598715"/>
                  </a:lnTo>
                  <a:lnTo>
                    <a:pt x="152400" y="609600"/>
                  </a:lnTo>
                  <a:lnTo>
                    <a:pt x="185057" y="620486"/>
                  </a:lnTo>
                  <a:cubicBezTo>
                    <a:pt x="192314" y="627743"/>
                    <a:pt x="197648" y="637668"/>
                    <a:pt x="206828" y="642258"/>
                  </a:cubicBezTo>
                  <a:cubicBezTo>
                    <a:pt x="227354" y="652521"/>
                    <a:pt x="250371" y="656772"/>
                    <a:pt x="272142" y="664029"/>
                  </a:cubicBezTo>
                  <a:cubicBezTo>
                    <a:pt x="349684" y="689876"/>
                    <a:pt x="293355" y="674035"/>
                    <a:pt x="446314" y="685800"/>
                  </a:cubicBezTo>
                  <a:cubicBezTo>
                    <a:pt x="493597" y="701561"/>
                    <a:pt x="489336" y="705550"/>
                    <a:pt x="555171" y="685800"/>
                  </a:cubicBezTo>
                  <a:cubicBezTo>
                    <a:pt x="590847" y="675097"/>
                    <a:pt x="587828" y="673484"/>
                    <a:pt x="587828" y="653143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52120" y="4007690"/>
            <a:ext cx="537168" cy="520105"/>
            <a:chOff x="5667633" y="1432693"/>
            <a:chExt cx="753461" cy="737021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633" y="1432693"/>
              <a:ext cx="753461" cy="73702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パイ 62"/>
            <p:cNvSpPr/>
            <p:nvPr/>
          </p:nvSpPr>
          <p:spPr>
            <a:xfrm>
              <a:off x="5710876" y="1475222"/>
              <a:ext cx="658600" cy="658978"/>
            </a:xfrm>
            <a:prstGeom prst="pie">
              <a:avLst>
                <a:gd name="adj1" fmla="val 3462204"/>
                <a:gd name="adj2" fmla="val 12672914"/>
              </a:avLst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644081">
            <a:off x="3135888" y="2421384"/>
            <a:ext cx="962336" cy="606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83404" y="2787574"/>
            <a:ext cx="1160405" cy="115933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963934" y="4010578"/>
            <a:ext cx="519834" cy="535307"/>
            <a:chOff x="1326951" y="1426984"/>
            <a:chExt cx="669925" cy="710951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951" y="1426984"/>
              <a:ext cx="669925" cy="66530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パイ 39"/>
            <p:cNvSpPr/>
            <p:nvPr/>
          </p:nvSpPr>
          <p:spPr>
            <a:xfrm>
              <a:off x="1326951" y="1467389"/>
              <a:ext cx="669925" cy="670546"/>
            </a:xfrm>
            <a:prstGeom prst="pie">
              <a:avLst>
                <a:gd name="adj1" fmla="val 12570310"/>
                <a:gd name="adj2" fmla="val 14425207"/>
              </a:avLst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57" name="Freeform 2056"/>
          <p:cNvSpPr/>
          <p:nvPr/>
        </p:nvSpPr>
        <p:spPr>
          <a:xfrm>
            <a:off x="2612640" y="2900854"/>
            <a:ext cx="1023257" cy="728667"/>
          </a:xfrm>
          <a:custGeom>
            <a:avLst/>
            <a:gdLst>
              <a:gd name="connsiteX0" fmla="*/ 1023257 w 1023257"/>
              <a:gd name="connsiteY0" fmla="*/ 0 h 729342"/>
              <a:gd name="connsiteX1" fmla="*/ 1012371 w 1023257"/>
              <a:gd name="connsiteY1" fmla="*/ 217714 h 729342"/>
              <a:gd name="connsiteX2" fmla="*/ 1001485 w 1023257"/>
              <a:gd name="connsiteY2" fmla="*/ 250371 h 729342"/>
              <a:gd name="connsiteX3" fmla="*/ 990600 w 1023257"/>
              <a:gd name="connsiteY3" fmla="*/ 293914 h 729342"/>
              <a:gd name="connsiteX4" fmla="*/ 968828 w 1023257"/>
              <a:gd name="connsiteY4" fmla="*/ 359228 h 729342"/>
              <a:gd name="connsiteX5" fmla="*/ 859971 w 1023257"/>
              <a:gd name="connsiteY5" fmla="*/ 424542 h 729342"/>
              <a:gd name="connsiteX6" fmla="*/ 816428 w 1023257"/>
              <a:gd name="connsiteY6" fmla="*/ 435428 h 729342"/>
              <a:gd name="connsiteX7" fmla="*/ 533400 w 1023257"/>
              <a:gd name="connsiteY7" fmla="*/ 446314 h 729342"/>
              <a:gd name="connsiteX8" fmla="*/ 457200 w 1023257"/>
              <a:gd name="connsiteY8" fmla="*/ 468085 h 729342"/>
              <a:gd name="connsiteX9" fmla="*/ 391885 w 1023257"/>
              <a:gd name="connsiteY9" fmla="*/ 489857 h 729342"/>
              <a:gd name="connsiteX10" fmla="*/ 359228 w 1023257"/>
              <a:gd name="connsiteY10" fmla="*/ 500742 h 729342"/>
              <a:gd name="connsiteX11" fmla="*/ 348343 w 1023257"/>
              <a:gd name="connsiteY11" fmla="*/ 533400 h 729342"/>
              <a:gd name="connsiteX12" fmla="*/ 293914 w 1023257"/>
              <a:gd name="connsiteY12" fmla="*/ 566057 h 729342"/>
              <a:gd name="connsiteX13" fmla="*/ 228600 w 1023257"/>
              <a:gd name="connsiteY13" fmla="*/ 609600 h 729342"/>
              <a:gd name="connsiteX14" fmla="*/ 185057 w 1023257"/>
              <a:gd name="connsiteY14" fmla="*/ 664028 h 729342"/>
              <a:gd name="connsiteX15" fmla="*/ 163285 w 1023257"/>
              <a:gd name="connsiteY15" fmla="*/ 685800 h 729342"/>
              <a:gd name="connsiteX16" fmla="*/ 119743 w 1023257"/>
              <a:gd name="connsiteY16" fmla="*/ 696685 h 729342"/>
              <a:gd name="connsiteX17" fmla="*/ 54428 w 1023257"/>
              <a:gd name="connsiteY17" fmla="*/ 718457 h 729342"/>
              <a:gd name="connsiteX18" fmla="*/ 0 w 1023257"/>
              <a:gd name="connsiteY18" fmla="*/ 729342 h 7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3257" h="729342">
                <a:moveTo>
                  <a:pt x="1023257" y="0"/>
                </a:moveTo>
                <a:cubicBezTo>
                  <a:pt x="1019628" y="72571"/>
                  <a:pt x="1018666" y="145325"/>
                  <a:pt x="1012371" y="217714"/>
                </a:cubicBezTo>
                <a:cubicBezTo>
                  <a:pt x="1011377" y="229145"/>
                  <a:pt x="1004637" y="239338"/>
                  <a:pt x="1001485" y="250371"/>
                </a:cubicBezTo>
                <a:cubicBezTo>
                  <a:pt x="997375" y="264756"/>
                  <a:pt x="994899" y="279584"/>
                  <a:pt x="990600" y="293914"/>
                </a:cubicBezTo>
                <a:cubicBezTo>
                  <a:pt x="984006" y="315895"/>
                  <a:pt x="976085" y="337457"/>
                  <a:pt x="968828" y="359228"/>
                </a:cubicBezTo>
                <a:cubicBezTo>
                  <a:pt x="953885" y="404056"/>
                  <a:pt x="894640" y="412986"/>
                  <a:pt x="859971" y="424542"/>
                </a:cubicBezTo>
                <a:cubicBezTo>
                  <a:pt x="845778" y="429273"/>
                  <a:pt x="831356" y="434433"/>
                  <a:pt x="816428" y="435428"/>
                </a:cubicBezTo>
                <a:cubicBezTo>
                  <a:pt x="722225" y="441708"/>
                  <a:pt x="627743" y="442685"/>
                  <a:pt x="533400" y="446314"/>
                </a:cubicBezTo>
                <a:cubicBezTo>
                  <a:pt x="423658" y="482896"/>
                  <a:pt x="593876" y="427083"/>
                  <a:pt x="457200" y="468085"/>
                </a:cubicBezTo>
                <a:cubicBezTo>
                  <a:pt x="435218" y="474679"/>
                  <a:pt x="413657" y="482600"/>
                  <a:pt x="391885" y="489857"/>
                </a:cubicBezTo>
                <a:lnTo>
                  <a:pt x="359228" y="500742"/>
                </a:lnTo>
                <a:cubicBezTo>
                  <a:pt x="355600" y="511628"/>
                  <a:pt x="354247" y="523560"/>
                  <a:pt x="348343" y="533400"/>
                </a:cubicBezTo>
                <a:cubicBezTo>
                  <a:pt x="333401" y="558303"/>
                  <a:pt x="319599" y="557495"/>
                  <a:pt x="293914" y="566057"/>
                </a:cubicBezTo>
                <a:cubicBezTo>
                  <a:pt x="210875" y="649096"/>
                  <a:pt x="307367" y="562341"/>
                  <a:pt x="228600" y="609600"/>
                </a:cubicBezTo>
                <a:cubicBezTo>
                  <a:pt x="208379" y="621732"/>
                  <a:pt x="198751" y="646910"/>
                  <a:pt x="185057" y="664028"/>
                </a:cubicBezTo>
                <a:cubicBezTo>
                  <a:pt x="178646" y="672042"/>
                  <a:pt x="172465" y="681210"/>
                  <a:pt x="163285" y="685800"/>
                </a:cubicBezTo>
                <a:cubicBezTo>
                  <a:pt x="149904" y="692491"/>
                  <a:pt x="134073" y="692386"/>
                  <a:pt x="119743" y="696685"/>
                </a:cubicBezTo>
                <a:cubicBezTo>
                  <a:pt x="97761" y="703279"/>
                  <a:pt x="76200" y="711200"/>
                  <a:pt x="54428" y="718457"/>
                </a:cubicBezTo>
                <a:cubicBezTo>
                  <a:pt x="36876" y="724308"/>
                  <a:pt x="0" y="729342"/>
                  <a:pt x="0" y="729342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C:\Users\Michael.Bailly\Pictures\Off Cut\Display Port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42850">
            <a:off x="3557708" y="2214684"/>
            <a:ext cx="1082654" cy="10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384" y="3059078"/>
            <a:ext cx="1168404" cy="116732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3916608" y="4007691"/>
            <a:ext cx="533972" cy="529866"/>
            <a:chOff x="2702335" y="1467900"/>
            <a:chExt cx="697667" cy="703726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335" y="1467900"/>
              <a:ext cx="697667" cy="70372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パイ 57"/>
            <p:cNvSpPr/>
            <p:nvPr/>
          </p:nvSpPr>
          <p:spPr>
            <a:xfrm>
              <a:off x="2704568" y="1480061"/>
              <a:ext cx="665912" cy="660500"/>
            </a:xfrm>
            <a:prstGeom prst="pie">
              <a:avLst>
                <a:gd name="adj1" fmla="val 14441961"/>
                <a:gd name="adj2" fmla="val 26022"/>
              </a:avLst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62" name="Freeform 2061"/>
          <p:cNvSpPr/>
          <p:nvPr/>
        </p:nvSpPr>
        <p:spPr>
          <a:xfrm>
            <a:off x="3831771" y="2958174"/>
            <a:ext cx="315686" cy="380648"/>
          </a:xfrm>
          <a:custGeom>
            <a:avLst/>
            <a:gdLst>
              <a:gd name="connsiteX0" fmla="*/ 304800 w 315686"/>
              <a:gd name="connsiteY0" fmla="*/ 0 h 381000"/>
              <a:gd name="connsiteX1" fmla="*/ 315686 w 315686"/>
              <a:gd name="connsiteY1" fmla="*/ 141515 h 381000"/>
              <a:gd name="connsiteX2" fmla="*/ 304800 w 315686"/>
              <a:gd name="connsiteY2" fmla="*/ 195943 h 381000"/>
              <a:gd name="connsiteX3" fmla="*/ 272143 w 315686"/>
              <a:gd name="connsiteY3" fmla="*/ 206829 h 381000"/>
              <a:gd name="connsiteX4" fmla="*/ 76200 w 315686"/>
              <a:gd name="connsiteY4" fmla="*/ 206829 h 381000"/>
              <a:gd name="connsiteX5" fmla="*/ 43543 w 315686"/>
              <a:gd name="connsiteY5" fmla="*/ 217715 h 381000"/>
              <a:gd name="connsiteX6" fmla="*/ 10886 w 315686"/>
              <a:gd name="connsiteY6" fmla="*/ 239486 h 381000"/>
              <a:gd name="connsiteX7" fmla="*/ 0 w 315686"/>
              <a:gd name="connsiteY7" fmla="*/ 272143 h 381000"/>
              <a:gd name="connsiteX8" fmla="*/ 10886 w 315686"/>
              <a:gd name="connsiteY8" fmla="*/ 337457 h 381000"/>
              <a:gd name="connsiteX9" fmla="*/ 21772 w 315686"/>
              <a:gd name="connsiteY9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86" h="381000">
                <a:moveTo>
                  <a:pt x="304800" y="0"/>
                </a:moveTo>
                <a:cubicBezTo>
                  <a:pt x="308429" y="47172"/>
                  <a:pt x="315686" y="94204"/>
                  <a:pt x="315686" y="141515"/>
                </a:cubicBezTo>
                <a:cubicBezTo>
                  <a:pt x="315686" y="160017"/>
                  <a:pt x="315063" y="180548"/>
                  <a:pt x="304800" y="195943"/>
                </a:cubicBezTo>
                <a:cubicBezTo>
                  <a:pt x="298435" y="205490"/>
                  <a:pt x="283029" y="203200"/>
                  <a:pt x="272143" y="206829"/>
                </a:cubicBezTo>
                <a:cubicBezTo>
                  <a:pt x="158541" y="197362"/>
                  <a:pt x="164902" y="187117"/>
                  <a:pt x="76200" y="206829"/>
                </a:cubicBezTo>
                <a:cubicBezTo>
                  <a:pt x="64999" y="209318"/>
                  <a:pt x="53806" y="212583"/>
                  <a:pt x="43543" y="217715"/>
                </a:cubicBezTo>
                <a:cubicBezTo>
                  <a:pt x="31841" y="223566"/>
                  <a:pt x="21772" y="232229"/>
                  <a:pt x="10886" y="239486"/>
                </a:cubicBezTo>
                <a:cubicBezTo>
                  <a:pt x="7257" y="250372"/>
                  <a:pt x="0" y="260668"/>
                  <a:pt x="0" y="272143"/>
                </a:cubicBezTo>
                <a:cubicBezTo>
                  <a:pt x="0" y="294215"/>
                  <a:pt x="6098" y="315911"/>
                  <a:pt x="10886" y="337457"/>
                </a:cubicBezTo>
                <a:cubicBezTo>
                  <a:pt x="22919" y="391606"/>
                  <a:pt x="21772" y="352933"/>
                  <a:pt x="21772" y="381000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reeform 77"/>
          <p:cNvSpPr/>
          <p:nvPr/>
        </p:nvSpPr>
        <p:spPr>
          <a:xfrm>
            <a:off x="2612640" y="2922203"/>
            <a:ext cx="1023257" cy="728667"/>
          </a:xfrm>
          <a:custGeom>
            <a:avLst/>
            <a:gdLst>
              <a:gd name="connsiteX0" fmla="*/ 1023257 w 1023257"/>
              <a:gd name="connsiteY0" fmla="*/ 0 h 729342"/>
              <a:gd name="connsiteX1" fmla="*/ 1012371 w 1023257"/>
              <a:gd name="connsiteY1" fmla="*/ 217714 h 729342"/>
              <a:gd name="connsiteX2" fmla="*/ 1001485 w 1023257"/>
              <a:gd name="connsiteY2" fmla="*/ 250371 h 729342"/>
              <a:gd name="connsiteX3" fmla="*/ 990600 w 1023257"/>
              <a:gd name="connsiteY3" fmla="*/ 293914 h 729342"/>
              <a:gd name="connsiteX4" fmla="*/ 968828 w 1023257"/>
              <a:gd name="connsiteY4" fmla="*/ 359228 h 729342"/>
              <a:gd name="connsiteX5" fmla="*/ 859971 w 1023257"/>
              <a:gd name="connsiteY5" fmla="*/ 424542 h 729342"/>
              <a:gd name="connsiteX6" fmla="*/ 816428 w 1023257"/>
              <a:gd name="connsiteY6" fmla="*/ 435428 h 729342"/>
              <a:gd name="connsiteX7" fmla="*/ 533400 w 1023257"/>
              <a:gd name="connsiteY7" fmla="*/ 446314 h 729342"/>
              <a:gd name="connsiteX8" fmla="*/ 457200 w 1023257"/>
              <a:gd name="connsiteY8" fmla="*/ 468085 h 729342"/>
              <a:gd name="connsiteX9" fmla="*/ 391885 w 1023257"/>
              <a:gd name="connsiteY9" fmla="*/ 489857 h 729342"/>
              <a:gd name="connsiteX10" fmla="*/ 359228 w 1023257"/>
              <a:gd name="connsiteY10" fmla="*/ 500742 h 729342"/>
              <a:gd name="connsiteX11" fmla="*/ 348343 w 1023257"/>
              <a:gd name="connsiteY11" fmla="*/ 533400 h 729342"/>
              <a:gd name="connsiteX12" fmla="*/ 293914 w 1023257"/>
              <a:gd name="connsiteY12" fmla="*/ 566057 h 729342"/>
              <a:gd name="connsiteX13" fmla="*/ 228600 w 1023257"/>
              <a:gd name="connsiteY13" fmla="*/ 609600 h 729342"/>
              <a:gd name="connsiteX14" fmla="*/ 185057 w 1023257"/>
              <a:gd name="connsiteY14" fmla="*/ 664028 h 729342"/>
              <a:gd name="connsiteX15" fmla="*/ 163285 w 1023257"/>
              <a:gd name="connsiteY15" fmla="*/ 685800 h 729342"/>
              <a:gd name="connsiteX16" fmla="*/ 119743 w 1023257"/>
              <a:gd name="connsiteY16" fmla="*/ 696685 h 729342"/>
              <a:gd name="connsiteX17" fmla="*/ 54428 w 1023257"/>
              <a:gd name="connsiteY17" fmla="*/ 718457 h 729342"/>
              <a:gd name="connsiteX18" fmla="*/ 0 w 1023257"/>
              <a:gd name="connsiteY18" fmla="*/ 729342 h 7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3257" h="729342">
                <a:moveTo>
                  <a:pt x="1023257" y="0"/>
                </a:moveTo>
                <a:cubicBezTo>
                  <a:pt x="1019628" y="72571"/>
                  <a:pt x="1018666" y="145325"/>
                  <a:pt x="1012371" y="217714"/>
                </a:cubicBezTo>
                <a:cubicBezTo>
                  <a:pt x="1011377" y="229145"/>
                  <a:pt x="1004637" y="239338"/>
                  <a:pt x="1001485" y="250371"/>
                </a:cubicBezTo>
                <a:cubicBezTo>
                  <a:pt x="997375" y="264756"/>
                  <a:pt x="994899" y="279584"/>
                  <a:pt x="990600" y="293914"/>
                </a:cubicBezTo>
                <a:cubicBezTo>
                  <a:pt x="984006" y="315895"/>
                  <a:pt x="976085" y="337457"/>
                  <a:pt x="968828" y="359228"/>
                </a:cubicBezTo>
                <a:cubicBezTo>
                  <a:pt x="953885" y="404056"/>
                  <a:pt x="894640" y="412986"/>
                  <a:pt x="859971" y="424542"/>
                </a:cubicBezTo>
                <a:cubicBezTo>
                  <a:pt x="845778" y="429273"/>
                  <a:pt x="831356" y="434433"/>
                  <a:pt x="816428" y="435428"/>
                </a:cubicBezTo>
                <a:cubicBezTo>
                  <a:pt x="722225" y="441708"/>
                  <a:pt x="627743" y="442685"/>
                  <a:pt x="533400" y="446314"/>
                </a:cubicBezTo>
                <a:cubicBezTo>
                  <a:pt x="423658" y="482896"/>
                  <a:pt x="593876" y="427083"/>
                  <a:pt x="457200" y="468085"/>
                </a:cubicBezTo>
                <a:cubicBezTo>
                  <a:pt x="435218" y="474679"/>
                  <a:pt x="413657" y="482600"/>
                  <a:pt x="391885" y="489857"/>
                </a:cubicBezTo>
                <a:lnTo>
                  <a:pt x="359228" y="500742"/>
                </a:lnTo>
                <a:cubicBezTo>
                  <a:pt x="355600" y="511628"/>
                  <a:pt x="354247" y="523560"/>
                  <a:pt x="348343" y="533400"/>
                </a:cubicBezTo>
                <a:cubicBezTo>
                  <a:pt x="333401" y="558303"/>
                  <a:pt x="319599" y="557495"/>
                  <a:pt x="293914" y="566057"/>
                </a:cubicBezTo>
                <a:cubicBezTo>
                  <a:pt x="210875" y="649096"/>
                  <a:pt x="307367" y="562341"/>
                  <a:pt x="228600" y="609600"/>
                </a:cubicBezTo>
                <a:cubicBezTo>
                  <a:pt x="208379" y="621732"/>
                  <a:pt x="198751" y="646910"/>
                  <a:pt x="185057" y="664028"/>
                </a:cubicBezTo>
                <a:cubicBezTo>
                  <a:pt x="178646" y="672042"/>
                  <a:pt x="172465" y="681210"/>
                  <a:pt x="163285" y="685800"/>
                </a:cubicBezTo>
                <a:cubicBezTo>
                  <a:pt x="149904" y="692491"/>
                  <a:pt x="134073" y="692386"/>
                  <a:pt x="119743" y="696685"/>
                </a:cubicBezTo>
                <a:cubicBezTo>
                  <a:pt x="97761" y="703279"/>
                  <a:pt x="76200" y="711200"/>
                  <a:pt x="54428" y="718457"/>
                </a:cubicBezTo>
                <a:cubicBezTo>
                  <a:pt x="36876" y="724308"/>
                  <a:pt x="0" y="729342"/>
                  <a:pt x="0" y="729342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eform 78"/>
          <p:cNvSpPr/>
          <p:nvPr/>
        </p:nvSpPr>
        <p:spPr>
          <a:xfrm>
            <a:off x="3824266" y="2982457"/>
            <a:ext cx="315686" cy="380648"/>
          </a:xfrm>
          <a:custGeom>
            <a:avLst/>
            <a:gdLst>
              <a:gd name="connsiteX0" fmla="*/ 304800 w 315686"/>
              <a:gd name="connsiteY0" fmla="*/ 0 h 381000"/>
              <a:gd name="connsiteX1" fmla="*/ 315686 w 315686"/>
              <a:gd name="connsiteY1" fmla="*/ 141515 h 381000"/>
              <a:gd name="connsiteX2" fmla="*/ 304800 w 315686"/>
              <a:gd name="connsiteY2" fmla="*/ 195943 h 381000"/>
              <a:gd name="connsiteX3" fmla="*/ 272143 w 315686"/>
              <a:gd name="connsiteY3" fmla="*/ 206829 h 381000"/>
              <a:gd name="connsiteX4" fmla="*/ 76200 w 315686"/>
              <a:gd name="connsiteY4" fmla="*/ 206829 h 381000"/>
              <a:gd name="connsiteX5" fmla="*/ 43543 w 315686"/>
              <a:gd name="connsiteY5" fmla="*/ 217715 h 381000"/>
              <a:gd name="connsiteX6" fmla="*/ 10886 w 315686"/>
              <a:gd name="connsiteY6" fmla="*/ 239486 h 381000"/>
              <a:gd name="connsiteX7" fmla="*/ 0 w 315686"/>
              <a:gd name="connsiteY7" fmla="*/ 272143 h 381000"/>
              <a:gd name="connsiteX8" fmla="*/ 10886 w 315686"/>
              <a:gd name="connsiteY8" fmla="*/ 337457 h 381000"/>
              <a:gd name="connsiteX9" fmla="*/ 21772 w 315686"/>
              <a:gd name="connsiteY9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86" h="381000">
                <a:moveTo>
                  <a:pt x="304800" y="0"/>
                </a:moveTo>
                <a:cubicBezTo>
                  <a:pt x="308429" y="47172"/>
                  <a:pt x="315686" y="94204"/>
                  <a:pt x="315686" y="141515"/>
                </a:cubicBezTo>
                <a:cubicBezTo>
                  <a:pt x="315686" y="160017"/>
                  <a:pt x="315063" y="180548"/>
                  <a:pt x="304800" y="195943"/>
                </a:cubicBezTo>
                <a:cubicBezTo>
                  <a:pt x="298435" y="205490"/>
                  <a:pt x="283029" y="203200"/>
                  <a:pt x="272143" y="206829"/>
                </a:cubicBezTo>
                <a:cubicBezTo>
                  <a:pt x="158541" y="197362"/>
                  <a:pt x="164902" y="187117"/>
                  <a:pt x="76200" y="206829"/>
                </a:cubicBezTo>
                <a:cubicBezTo>
                  <a:pt x="64999" y="209318"/>
                  <a:pt x="53806" y="212583"/>
                  <a:pt x="43543" y="217715"/>
                </a:cubicBezTo>
                <a:cubicBezTo>
                  <a:pt x="31841" y="223566"/>
                  <a:pt x="21772" y="232229"/>
                  <a:pt x="10886" y="239486"/>
                </a:cubicBezTo>
                <a:cubicBezTo>
                  <a:pt x="7257" y="250372"/>
                  <a:pt x="0" y="260668"/>
                  <a:pt x="0" y="272143"/>
                </a:cubicBezTo>
                <a:cubicBezTo>
                  <a:pt x="0" y="294215"/>
                  <a:pt x="6098" y="315911"/>
                  <a:pt x="10886" y="337457"/>
                </a:cubicBezTo>
                <a:cubicBezTo>
                  <a:pt x="22919" y="391606"/>
                  <a:pt x="21772" y="352933"/>
                  <a:pt x="21772" y="381000"/>
                </a:cubicBezTo>
              </a:path>
            </a:pathLst>
          </a:custGeom>
          <a:noFill/>
          <a:ln w="41275">
            <a:solidFill>
              <a:srgbClr val="E6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Freeform 79"/>
          <p:cNvSpPr/>
          <p:nvPr/>
        </p:nvSpPr>
        <p:spPr>
          <a:xfrm>
            <a:off x="4776198" y="2859515"/>
            <a:ext cx="587891" cy="698511"/>
          </a:xfrm>
          <a:custGeom>
            <a:avLst/>
            <a:gdLst>
              <a:gd name="connsiteX0" fmla="*/ 32657 w 587891"/>
              <a:gd name="connsiteY0" fmla="*/ 0 h 699158"/>
              <a:gd name="connsiteX1" fmla="*/ 21771 w 587891"/>
              <a:gd name="connsiteY1" fmla="*/ 119743 h 699158"/>
              <a:gd name="connsiteX2" fmla="*/ 10885 w 587891"/>
              <a:gd name="connsiteY2" fmla="*/ 152400 h 699158"/>
              <a:gd name="connsiteX3" fmla="*/ 0 w 587891"/>
              <a:gd name="connsiteY3" fmla="*/ 272143 h 699158"/>
              <a:gd name="connsiteX4" fmla="*/ 10885 w 587891"/>
              <a:gd name="connsiteY4" fmla="*/ 533400 h 699158"/>
              <a:gd name="connsiteX5" fmla="*/ 21771 w 587891"/>
              <a:gd name="connsiteY5" fmla="*/ 566058 h 699158"/>
              <a:gd name="connsiteX6" fmla="*/ 87085 w 587891"/>
              <a:gd name="connsiteY6" fmla="*/ 587829 h 699158"/>
              <a:gd name="connsiteX7" fmla="*/ 119742 w 587891"/>
              <a:gd name="connsiteY7" fmla="*/ 598715 h 699158"/>
              <a:gd name="connsiteX8" fmla="*/ 152400 w 587891"/>
              <a:gd name="connsiteY8" fmla="*/ 609600 h 699158"/>
              <a:gd name="connsiteX9" fmla="*/ 185057 w 587891"/>
              <a:gd name="connsiteY9" fmla="*/ 620486 h 699158"/>
              <a:gd name="connsiteX10" fmla="*/ 206828 w 587891"/>
              <a:gd name="connsiteY10" fmla="*/ 642258 h 699158"/>
              <a:gd name="connsiteX11" fmla="*/ 272142 w 587891"/>
              <a:gd name="connsiteY11" fmla="*/ 664029 h 699158"/>
              <a:gd name="connsiteX12" fmla="*/ 446314 w 587891"/>
              <a:gd name="connsiteY12" fmla="*/ 685800 h 699158"/>
              <a:gd name="connsiteX13" fmla="*/ 555171 w 587891"/>
              <a:gd name="connsiteY13" fmla="*/ 685800 h 699158"/>
              <a:gd name="connsiteX14" fmla="*/ 587828 w 587891"/>
              <a:gd name="connsiteY14" fmla="*/ 653143 h 69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7891" h="699158">
                <a:moveTo>
                  <a:pt x="32657" y="0"/>
                </a:moveTo>
                <a:cubicBezTo>
                  <a:pt x="29028" y="39914"/>
                  <a:pt x="27439" y="80067"/>
                  <a:pt x="21771" y="119743"/>
                </a:cubicBezTo>
                <a:cubicBezTo>
                  <a:pt x="20148" y="131102"/>
                  <a:pt x="12508" y="141041"/>
                  <a:pt x="10885" y="152400"/>
                </a:cubicBezTo>
                <a:cubicBezTo>
                  <a:pt x="5217" y="192076"/>
                  <a:pt x="3628" y="232229"/>
                  <a:pt x="0" y="272143"/>
                </a:cubicBezTo>
                <a:cubicBezTo>
                  <a:pt x="3628" y="359229"/>
                  <a:pt x="4446" y="446477"/>
                  <a:pt x="10885" y="533400"/>
                </a:cubicBezTo>
                <a:cubicBezTo>
                  <a:pt x="11733" y="544844"/>
                  <a:pt x="12434" y="559388"/>
                  <a:pt x="21771" y="566058"/>
                </a:cubicBezTo>
                <a:cubicBezTo>
                  <a:pt x="40445" y="579397"/>
                  <a:pt x="65314" y="580572"/>
                  <a:pt x="87085" y="587829"/>
                </a:cubicBezTo>
                <a:lnTo>
                  <a:pt x="119742" y="598715"/>
                </a:lnTo>
                <a:lnTo>
                  <a:pt x="152400" y="609600"/>
                </a:lnTo>
                <a:lnTo>
                  <a:pt x="185057" y="620486"/>
                </a:lnTo>
                <a:cubicBezTo>
                  <a:pt x="192314" y="627743"/>
                  <a:pt x="197648" y="637668"/>
                  <a:pt x="206828" y="642258"/>
                </a:cubicBezTo>
                <a:cubicBezTo>
                  <a:pt x="227354" y="652521"/>
                  <a:pt x="250371" y="656772"/>
                  <a:pt x="272142" y="664029"/>
                </a:cubicBezTo>
                <a:cubicBezTo>
                  <a:pt x="349684" y="689876"/>
                  <a:pt x="293355" y="674035"/>
                  <a:pt x="446314" y="685800"/>
                </a:cubicBezTo>
                <a:cubicBezTo>
                  <a:pt x="493597" y="701561"/>
                  <a:pt x="489336" y="705550"/>
                  <a:pt x="555171" y="685800"/>
                </a:cubicBezTo>
                <a:cubicBezTo>
                  <a:pt x="590847" y="675097"/>
                  <a:pt x="587828" y="673484"/>
                  <a:pt x="587828" y="653143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12" y="894104"/>
            <a:ext cx="2357277" cy="13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997318" y="888844"/>
            <a:ext cx="2366771" cy="1395140"/>
            <a:chOff x="261013" y="1095635"/>
            <a:chExt cx="2366771" cy="1356187"/>
          </a:xfrm>
        </p:grpSpPr>
        <p:pic>
          <p:nvPicPr>
            <p:cNvPr id="2078" name="Picture 7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13" y="1095635"/>
              <a:ext cx="2366771" cy="135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63" y="1133971"/>
              <a:ext cx="2309116" cy="1289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997318" y="894104"/>
            <a:ext cx="2366771" cy="1404174"/>
            <a:chOff x="2529107" y="216839"/>
            <a:chExt cx="2366771" cy="1356187"/>
          </a:xfrm>
        </p:grpSpPr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107" y="216839"/>
              <a:ext cx="2366771" cy="135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473" y="264198"/>
              <a:ext cx="2259152" cy="1280516"/>
            </a:xfrm>
            <a:prstGeom prst="rect">
              <a:avLst/>
            </a:prstGeom>
          </p:spPr>
        </p:pic>
      </p:grpSp>
      <p:pic>
        <p:nvPicPr>
          <p:cNvPr id="2073" name="Picture 5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484" y="888920"/>
            <a:ext cx="2352604" cy="13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 flipH="1">
            <a:off x="5985656" y="1512372"/>
            <a:ext cx="2425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1831216" y="58108"/>
            <a:ext cx="7632848" cy="5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276" tIns="18138" rIns="36276" bIns="18138">
            <a:spAutoFit/>
          </a:bodyPr>
          <a:lstStyle/>
          <a:p>
            <a:pPr defTabSz="574501"/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Встроенный таймер включения между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ru-RU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74501"/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различными входами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USB)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8914" y="1868501"/>
            <a:ext cx="2117880" cy="2424941"/>
            <a:chOff x="6678914" y="1870231"/>
            <a:chExt cx="2117880" cy="24271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14" y="1870231"/>
              <a:ext cx="2117880" cy="94174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7517108" y="3065542"/>
              <a:ext cx="570944" cy="1231876"/>
              <a:chOff x="7517108" y="3222949"/>
              <a:chExt cx="570944" cy="123187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97745" y="3664518"/>
                <a:ext cx="1009670" cy="570944"/>
              </a:xfrm>
              <a:prstGeom prst="rect">
                <a:avLst/>
              </a:prstGeom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683615" y="3162067"/>
                <a:ext cx="237929" cy="35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8" name="Picture 2" descr="C:\Users\Vinogradova\Pictures\НОВЫЙ ЛОГОТИП\Elittech-logo2-0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06586" y="58108"/>
            <a:ext cx="1386590" cy="4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02470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181716"/>
      </a:dk2>
      <a:lt2>
        <a:srgbClr val="E6E7E7"/>
      </a:lt2>
      <a:accent1>
        <a:srgbClr val="E6000D"/>
      </a:accent1>
      <a:accent2>
        <a:srgbClr val="536EAF"/>
      </a:accent2>
      <a:accent3>
        <a:srgbClr val="F7F410"/>
      </a:accent3>
      <a:accent4>
        <a:srgbClr val="36A7E9"/>
      </a:accent4>
      <a:accent5>
        <a:srgbClr val="C10077"/>
      </a:accent5>
      <a:accent6>
        <a:srgbClr val="CC6427"/>
      </a:accent6>
      <a:hlink>
        <a:srgbClr val="34A3A4"/>
      </a:hlink>
      <a:folHlink>
        <a:srgbClr val="E6E7E7"/>
      </a:folHlink>
    </a:clrScheme>
    <a:fontScheme name="Euro2012 comm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custClrLst>
    <a:custClr name="Custom Color 1">
      <a:srgbClr val="E6000D"/>
    </a:custClr>
    <a:custClr name="Custom Color 2">
      <a:srgbClr val="536EAF"/>
    </a:custClr>
    <a:custClr name="Custom Color 3">
      <a:srgbClr val="F7F410"/>
    </a:custClr>
    <a:custClr name="Custom Color 4">
      <a:srgbClr val="36A7E9"/>
    </a:custClr>
    <a:custClr name="Custom Color 5">
      <a:srgbClr val="C10077"/>
    </a:custClr>
    <a:custClr name="Custom Color 6">
      <a:srgbClr val="CC6427"/>
    </a:custClr>
    <a:custClr name="Custom Color 7">
      <a:srgbClr val="34A3A4"/>
    </a:custClr>
    <a:custClr name="Custom Color 8">
      <a:srgbClr val="E6E7E7"/>
    </a:custClr>
    <a:custClr name="Custom Color 9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251</Words>
  <Application>Microsoft Office PowerPoint</Application>
  <PresentationFormat>Экран (16:9)</PresentationFormat>
  <Paragraphs>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Grid</vt:lpstr>
      <vt:lpstr>Профессиональные мониторы</vt:lpstr>
      <vt:lpstr>PN-Y Серия</vt:lpstr>
      <vt:lpstr>Слайд 3</vt:lpstr>
      <vt:lpstr>Слайд 4</vt:lpstr>
      <vt:lpstr>Слайд 5</vt:lpstr>
      <vt:lpstr>Слайд 6</vt:lpstr>
      <vt:lpstr>Слайд 7</vt:lpstr>
      <vt:lpstr>Режим Видео-стена</vt:lpstr>
      <vt:lpstr>Слайд 9</vt:lpstr>
      <vt:lpstr>Слайд 10</vt:lpstr>
    </vt:vector>
  </TitlesOfParts>
  <Company>Sharp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Frewin;Peter Heins</dc:creator>
  <cp:lastModifiedBy>Vinogradova</cp:lastModifiedBy>
  <cp:revision>728</cp:revision>
  <dcterms:created xsi:type="dcterms:W3CDTF">2011-09-16T08:23:14Z</dcterms:created>
  <dcterms:modified xsi:type="dcterms:W3CDTF">2015-07-13T16:01:47Z</dcterms:modified>
</cp:coreProperties>
</file>